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11"/>
  </p:notes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05631A8-EA15-402D-B187-B0A3C4039D23}">
          <p14:sldIdLst>
            <p14:sldId id="262"/>
            <p14:sldId id="256"/>
            <p14:sldId id="257"/>
            <p14:sldId id="258"/>
            <p14:sldId id="259"/>
            <p14:sldId id="260"/>
            <p14:sldId id="261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92941-B8D4-41E1-A989-B2F0058AE7EB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E6EEC-BC73-4CB2-9D9D-DCFD387E1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82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E6EEC-BC73-4CB2-9D9D-DCFD387E11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12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51FD65E-EC97-4BDF-9370-CCDBC9FD09B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C8D24BE-D7A0-468E-A5C9-C385D49F49D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356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D65E-EC97-4BDF-9370-CCDBC9FD09B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24BE-D7A0-468E-A5C9-C385D49F4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16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D65E-EC97-4BDF-9370-CCDBC9FD09B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24BE-D7A0-468E-A5C9-C385D49F49D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645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D65E-EC97-4BDF-9370-CCDBC9FD09B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24BE-D7A0-468E-A5C9-C385D49F49D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138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D65E-EC97-4BDF-9370-CCDBC9FD09B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24BE-D7A0-468E-A5C9-C385D49F4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99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D65E-EC97-4BDF-9370-CCDBC9FD09B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24BE-D7A0-468E-A5C9-C385D49F49D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640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D65E-EC97-4BDF-9370-CCDBC9FD09B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24BE-D7A0-468E-A5C9-C385D49F49D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982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D65E-EC97-4BDF-9370-CCDBC9FD09B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24BE-D7A0-468E-A5C9-C385D49F49D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443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D65E-EC97-4BDF-9370-CCDBC9FD09B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24BE-D7A0-468E-A5C9-C385D49F49D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966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D65E-EC97-4BDF-9370-CCDBC9FD09B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24BE-D7A0-468E-A5C9-C385D49F4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71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D65E-EC97-4BDF-9370-CCDBC9FD09B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24BE-D7A0-468E-A5C9-C385D49F49D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8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D65E-EC97-4BDF-9370-CCDBC9FD09B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24BE-D7A0-468E-A5C9-C385D49F4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7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D65E-EC97-4BDF-9370-CCDBC9FD09B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24BE-D7A0-468E-A5C9-C385D49F49DA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72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D65E-EC97-4BDF-9370-CCDBC9FD09B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24BE-D7A0-468E-A5C9-C385D49F49D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325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D65E-EC97-4BDF-9370-CCDBC9FD09B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24BE-D7A0-468E-A5C9-C385D49F4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04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D65E-EC97-4BDF-9370-CCDBC9FD09B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24BE-D7A0-468E-A5C9-C385D49F49D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83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D65E-EC97-4BDF-9370-CCDBC9FD09B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24BE-D7A0-468E-A5C9-C385D49F4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0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1FD65E-EC97-4BDF-9370-CCDBC9FD09B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C8D24BE-D7A0-468E-A5C9-C385D49F4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6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raw.githubusercontent.com/AlexStefanov2/TEAMix/master/Assets/Images%20%26%20Sprites/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623" y="479463"/>
            <a:ext cx="6576548" cy="588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26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Simeon </a:t>
            </a:r>
            <a:r>
              <a:rPr lang="en-US" dirty="0" err="1" smtClean="0"/>
              <a:t>Tsekov</a:t>
            </a:r>
            <a:r>
              <a:rPr lang="en-US" dirty="0" smtClean="0"/>
              <a:t>, George </a:t>
            </a:r>
            <a:r>
              <a:rPr lang="en-US" dirty="0" err="1" smtClean="0"/>
              <a:t>Lozanov</a:t>
            </a:r>
            <a:r>
              <a:rPr lang="en-US" dirty="0" smtClean="0"/>
              <a:t>, Gabriela </a:t>
            </a:r>
            <a:r>
              <a:rPr lang="en-US" dirty="0" err="1" smtClean="0"/>
              <a:t>Yoncheva</a:t>
            </a:r>
            <a:r>
              <a:rPr lang="en-US" dirty="0" smtClean="0"/>
              <a:t>, Alex </a:t>
            </a:r>
            <a:r>
              <a:rPr lang="en-US" dirty="0" err="1" smtClean="0"/>
              <a:t>Stefanov</a:t>
            </a:r>
            <a:r>
              <a:rPr lang="en-US" dirty="0" smtClean="0"/>
              <a:t> and Alexander </a:t>
            </a:r>
            <a:r>
              <a:rPr lang="en-US" dirty="0" err="1" smtClean="0"/>
              <a:t>Hristov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30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 продукта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bg-BG" dirty="0" smtClean="0"/>
              <a:t>	</a:t>
            </a:r>
            <a:r>
              <a:rPr lang="en-US" dirty="0" smtClean="0"/>
              <a:t>Reaction </a:t>
            </a:r>
            <a:r>
              <a:rPr lang="bg-BG" dirty="0" smtClean="0"/>
              <a:t>е мобилна игра по темата </a:t>
            </a:r>
            <a:r>
              <a:rPr lang="en-US" dirty="0" smtClean="0"/>
              <a:t>Brain Games</a:t>
            </a:r>
            <a:r>
              <a:rPr lang="bg-BG" dirty="0" smtClean="0"/>
              <a:t>, която се фокусира около това, да развие познанията на играча по химия по интересен, увлекателен и интерактивен начин. В нея Играчът влиза в ролята на котка, която в резултат на експерименти от собственика и – луд учен, мутира и придобива знания по химия. Играчът се бие със други жертви на мутацията – МИШКИТЕ</a:t>
            </a:r>
            <a:r>
              <a:rPr lang="en-US" dirty="0" smtClean="0"/>
              <a:t>, </a:t>
            </a:r>
            <a:r>
              <a:rPr lang="bg-BG" dirty="0" smtClean="0"/>
              <a:t>които в резултат от експериментите също мутират, използвайки новопридобитите си познания по химия. Играта влиза в жанрът </a:t>
            </a:r>
            <a:r>
              <a:rPr lang="en-US" dirty="0" smtClean="0"/>
              <a:t>Dungeon Crawler RPG</a:t>
            </a:r>
            <a:r>
              <a:rPr lang="bg-BG" dirty="0" smtClean="0"/>
              <a:t>. Дизайнът и музиката за напълно авторски.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20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 Екипа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bg-BG" dirty="0"/>
              <a:t>	</a:t>
            </a:r>
            <a:r>
              <a:rPr lang="bg-BG" dirty="0" smtClean="0"/>
              <a:t>Отборът ни събира в себе си хора със всякакви и различни интереси и хобита:</a:t>
            </a:r>
          </a:p>
          <a:p>
            <a:r>
              <a:rPr lang="bg-BG" dirty="0" smtClean="0"/>
              <a:t>Алекс Стефанов, 10а – основен програмист</a:t>
            </a:r>
          </a:p>
          <a:p>
            <a:r>
              <a:rPr lang="bg-BG" dirty="0" smtClean="0"/>
              <a:t>Александър Христов, 8б – ко-програмист и разузнавач</a:t>
            </a:r>
          </a:p>
          <a:p>
            <a:r>
              <a:rPr lang="bg-BG" dirty="0" smtClean="0"/>
              <a:t>Габриела Йончева, 10а </a:t>
            </a:r>
            <a:r>
              <a:rPr lang="bg-BG" dirty="0"/>
              <a:t>– </a:t>
            </a:r>
            <a:r>
              <a:rPr lang="bg-BG" dirty="0" smtClean="0"/>
              <a:t>художник</a:t>
            </a:r>
            <a:r>
              <a:rPr lang="bg-BG" dirty="0"/>
              <a:t> </a:t>
            </a:r>
            <a:r>
              <a:rPr lang="bg-BG" dirty="0" smtClean="0"/>
              <a:t>и създател </a:t>
            </a:r>
            <a:r>
              <a:rPr lang="bg-BG" dirty="0"/>
              <a:t>на дизайна </a:t>
            </a:r>
            <a:endParaRPr lang="bg-BG" dirty="0" smtClean="0"/>
          </a:p>
          <a:p>
            <a:r>
              <a:rPr lang="bg-BG" dirty="0" smtClean="0"/>
              <a:t>Георги Лозанов, 10а – ко-програмист и създател на настоящата и бъдеща история</a:t>
            </a:r>
          </a:p>
          <a:p>
            <a:r>
              <a:rPr lang="bg-BG" dirty="0" smtClean="0"/>
              <a:t>Симеон Цеков, 10а – цигулар и създател на музиката, създател на визуалните ефекти</a:t>
            </a:r>
            <a:endParaRPr lang="en-US" dirty="0" smtClean="0"/>
          </a:p>
          <a:p>
            <a:r>
              <a:rPr lang="bg-BG" dirty="0" smtClean="0"/>
              <a:t>Деян Йосифов – ментор и помощник по проекта</a:t>
            </a:r>
          </a:p>
          <a:p>
            <a:endParaRPr lang="en-US" dirty="0"/>
          </a:p>
          <a:p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3002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Използвани технологии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701" y="2481096"/>
            <a:ext cx="3030600" cy="3880773"/>
          </a:xfrm>
        </p:spPr>
        <p:txBody>
          <a:bodyPr/>
          <a:lstStyle/>
          <a:p>
            <a:r>
              <a:rPr lang="en-US" dirty="0" smtClean="0"/>
              <a:t>Unity and </a:t>
            </a:r>
            <a:r>
              <a:rPr lang="en-US" dirty="0"/>
              <a:t>C</a:t>
            </a:r>
            <a:r>
              <a:rPr lang="en-US" dirty="0" smtClean="0"/>
              <a:t>#</a:t>
            </a:r>
          </a:p>
          <a:p>
            <a:r>
              <a:rPr lang="en-US" dirty="0" smtClean="0"/>
              <a:t>Paint Tool </a:t>
            </a:r>
            <a:r>
              <a:rPr lang="en-US" dirty="0"/>
              <a:t>S</a:t>
            </a:r>
            <a:r>
              <a:rPr lang="en-US" dirty="0" smtClean="0"/>
              <a:t>ai</a:t>
            </a:r>
          </a:p>
          <a:p>
            <a:r>
              <a:rPr lang="en-US" dirty="0" smtClean="0"/>
              <a:t>Avid Sibelius 7</a:t>
            </a:r>
          </a:p>
          <a:p>
            <a:r>
              <a:rPr lang="en-US" dirty="0" err="1" smtClean="0"/>
              <a:t>Fl</a:t>
            </a:r>
            <a:r>
              <a:rPr lang="en-US" dirty="0" smtClean="0"/>
              <a:t> Studio 20</a:t>
            </a:r>
          </a:p>
          <a:p>
            <a:r>
              <a:rPr lang="en-US" dirty="0" smtClean="0"/>
              <a:t>Adobe After Effects</a:t>
            </a:r>
          </a:p>
          <a:p>
            <a:r>
              <a:rPr lang="en-US" dirty="0" err="1" smtClean="0"/>
              <a:t>GlueIt</a:t>
            </a:r>
            <a:endParaRPr lang="en-US" dirty="0" smtClean="0"/>
          </a:p>
          <a:p>
            <a:r>
              <a:rPr lang="en-US" dirty="0" smtClean="0"/>
              <a:t>Photoshop</a:t>
            </a:r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unit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337" y="2552039"/>
            <a:ext cx="1851189" cy="123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8171">
            <a:off x="6482214" y="2726391"/>
            <a:ext cx="1780417" cy="1335313"/>
          </a:xfrm>
          <a:prstGeom prst="rect">
            <a:avLst/>
          </a:prstGeom>
        </p:spPr>
      </p:pic>
      <p:pic>
        <p:nvPicPr>
          <p:cNvPr id="1028" name="Picture 4" descr="Ð ÐµÐ·ÑÐ»ÑÐ°Ñ Ñ Ð¸Ð·Ð¾Ð±ÑÐ°Ð¶ÐµÐ½Ð¸Ðµ Ð·Ð° Sibeliu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8980">
            <a:off x="9075826" y="2610544"/>
            <a:ext cx="1580946" cy="158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 ÐµÐ·ÑÐ»ÑÐ°Ñ Ñ Ð¸Ð·Ð¾Ð±ÑÐ°Ð¶ÐµÐ½Ð¸Ðµ Ð·Ð° fl studio 20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63" y="3872605"/>
            <a:ext cx="2271571" cy="227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Ð ÐµÐ·ÑÐ»ÑÐ°Ñ Ñ Ð¸Ð·Ð¾Ð±ÑÐ°Ð¶ÐµÐ½Ð¸Ðµ Ð·Ð° after effect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5799">
            <a:off x="7519975" y="4569037"/>
            <a:ext cx="1427585" cy="142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 ÐµÐ·ÑÐ»ÑÐ°Ñ Ñ Ð¸Ð·Ð¾Ð±ÑÐ°Ð¶ÐµÐ½Ð¸Ðµ Ð·Ð° photoshop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6297">
            <a:off x="9499536" y="4378554"/>
            <a:ext cx="1808552" cy="180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66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5348" y="3008852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Live demo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4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Бъдещи идеи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 smtClean="0"/>
              <a:t>Имплементация на </a:t>
            </a:r>
            <a:r>
              <a:rPr lang="en-US" dirty="0"/>
              <a:t>H</a:t>
            </a:r>
            <a:r>
              <a:rPr lang="en-US" dirty="0" smtClean="0"/>
              <a:t>ome </a:t>
            </a:r>
            <a:r>
              <a:rPr lang="en-US" dirty="0"/>
              <a:t>S</a:t>
            </a:r>
            <a:r>
              <a:rPr lang="en-US" dirty="0" smtClean="0"/>
              <a:t>creen</a:t>
            </a:r>
            <a:r>
              <a:rPr lang="bg-BG" dirty="0" smtClean="0"/>
              <a:t>, където е героят, когато не е в битка</a:t>
            </a:r>
          </a:p>
          <a:p>
            <a:r>
              <a:rPr lang="bg-BG" dirty="0" smtClean="0"/>
              <a:t>Подсилване на </a:t>
            </a:r>
            <a:r>
              <a:rPr lang="en-US" dirty="0" smtClean="0"/>
              <a:t>RPG </a:t>
            </a:r>
            <a:r>
              <a:rPr lang="bg-BG" dirty="0" smtClean="0"/>
              <a:t>елемента с форми на </a:t>
            </a:r>
            <a:r>
              <a:rPr lang="en-US" dirty="0"/>
              <a:t>S</a:t>
            </a:r>
            <a:r>
              <a:rPr lang="en-US" dirty="0" smtClean="0"/>
              <a:t>hop, Levels and Items</a:t>
            </a:r>
          </a:p>
          <a:p>
            <a:r>
              <a:rPr lang="bg-BG" dirty="0" smtClean="0"/>
              <a:t>Имплементация на система с постижения</a:t>
            </a:r>
          </a:p>
          <a:p>
            <a:r>
              <a:rPr lang="bg-BG" dirty="0" smtClean="0"/>
              <a:t>Имплементация на карта</a:t>
            </a:r>
          </a:p>
          <a:p>
            <a:r>
              <a:rPr lang="bg-BG" dirty="0" smtClean="0"/>
              <a:t>Имплементация на </a:t>
            </a:r>
            <a:r>
              <a:rPr lang="en-US" dirty="0"/>
              <a:t>M</a:t>
            </a:r>
            <a:r>
              <a:rPr lang="en-US" dirty="0" smtClean="0"/>
              <a:t>ultiplayer</a:t>
            </a:r>
          </a:p>
          <a:p>
            <a:r>
              <a:rPr lang="bg-BG" dirty="0" smtClean="0"/>
              <a:t>Подсилване на елемента с историята</a:t>
            </a:r>
            <a:endParaRPr lang="en-US" dirty="0" smtClean="0"/>
          </a:p>
          <a:p>
            <a:r>
              <a:rPr lang="bg-BG" dirty="0" smtClean="0"/>
              <a:t>Подобрение на графиките, анимациите и ефектите</a:t>
            </a:r>
          </a:p>
          <a:p>
            <a:r>
              <a:rPr lang="bg-BG" dirty="0" smtClean="0"/>
              <a:t>Много други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66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34" y="620786"/>
            <a:ext cx="9840960" cy="5632058"/>
          </a:xfrm>
        </p:spPr>
      </p:pic>
    </p:spTree>
    <p:extLst>
      <p:ext uri="{BB962C8B-B14F-4D97-AF65-F5344CB8AC3E}">
        <p14:creationId xmlns:p14="http://schemas.microsoft.com/office/powerpoint/2010/main" val="2899253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679" y="2743820"/>
            <a:ext cx="9601196" cy="1303867"/>
          </a:xfrm>
        </p:spPr>
        <p:txBody>
          <a:bodyPr/>
          <a:lstStyle/>
          <a:p>
            <a:r>
              <a:rPr lang="bg-BG" smtClean="0"/>
              <a:t>Благодарим за вниманието!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145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51</TotalTime>
  <Words>100</Words>
  <Application>Microsoft Office PowerPoint</Application>
  <PresentationFormat>Widescreen</PresentationFormat>
  <Paragraphs>32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Garamond</vt:lpstr>
      <vt:lpstr>Organic</vt:lpstr>
      <vt:lpstr>PowerPoint Presentation</vt:lpstr>
      <vt:lpstr>Reaction</vt:lpstr>
      <vt:lpstr>За продукта</vt:lpstr>
      <vt:lpstr>За Екипа</vt:lpstr>
      <vt:lpstr>Използвани технологии</vt:lpstr>
      <vt:lpstr>Live demo </vt:lpstr>
      <vt:lpstr>Бъдещи идеи</vt:lpstr>
      <vt:lpstr>PowerPoint Presentation</vt:lpstr>
      <vt:lpstr>Благодарим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Reaction</dc:title>
  <dc:creator>Bob</dc:creator>
  <cp:lastModifiedBy>Bob</cp:lastModifiedBy>
  <cp:revision>10</cp:revision>
  <dcterms:created xsi:type="dcterms:W3CDTF">2019-03-16T20:27:05Z</dcterms:created>
  <dcterms:modified xsi:type="dcterms:W3CDTF">2019-03-17T06:54:31Z</dcterms:modified>
</cp:coreProperties>
</file>